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36" d="100"/>
          <a:sy n="36" d="100"/>
        </p:scale>
        <p:origin x="-108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E0C635-3A03-4220-91EE-34E71E4F8B8A}" type="datetimeFigureOut">
              <a:rPr lang="en-US" smtClean="0"/>
              <a:t>6/24/2009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03119F-95B2-4DD7-8F1A-C754AEE25C0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smtClean="0"/>
              <a:t>Hello world !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Hello world !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 world !</dc:title>
  <dc:creator>test</dc:creator>
  <cp:lastModifiedBy>test</cp:lastModifiedBy>
  <cp:revision>1</cp:revision>
  <dcterms:created xsi:type="dcterms:W3CDTF">2009-06-24T07:48:46Z</dcterms:created>
  <dcterms:modified xsi:type="dcterms:W3CDTF">2009-06-24T07:49:13Z</dcterms:modified>
</cp:coreProperties>
</file>

<file path=docProps/thumbnail.jpeg>
</file>